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3C302-D80C-E1E1-C014-C8DF5881C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5A6F8-F185-AEC5-D718-8D2F0C374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2C2A2-F04D-45DC-E30A-784DA86CF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8FB8-D8EA-465F-87B9-5F8830AD47FF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5A15B-A48D-9CE6-5260-D9E595CF8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A6689-1D13-18AB-F9F9-9EA443EB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6D0C-7E6D-413E-9951-23DA6FF23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107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BD53A-3BCF-E088-27FE-C1A2E4122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77792F-8E66-BB72-1D9E-66197071E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82664-1A96-CC9B-4C5D-2DD877D14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8FB8-D8EA-465F-87B9-5F8830AD47FF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BA920-D80D-A9B6-13E1-EFA254C1C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2A65D-4365-D3ED-BE4A-31B92A76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6D0C-7E6D-413E-9951-23DA6FF23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800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F62286-E811-282A-11E6-D2E4A5C38A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C9288-50D6-43E9-8893-7BD375754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5421C-9733-ACD9-5107-5F5EC5800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8FB8-D8EA-465F-87B9-5F8830AD47FF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9BAF6-F5A9-4507-EB59-7C29AA8F1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3C147-B42F-5264-889F-5FB65AD75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6D0C-7E6D-413E-9951-23DA6FF23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105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2E8ED-833E-65C7-6A5E-4BB0F57C4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3BA7-E4FE-50B8-CA63-D3EA76CE1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87B53-CFB4-9910-C40C-D1F53B45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8FB8-D8EA-465F-87B9-5F8830AD47FF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9F3ED-AC51-CDA3-C86B-1014E86B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36EB5-AB3A-ACCD-5883-B009A8425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6D0C-7E6D-413E-9951-23DA6FF23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149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EE94-BBA3-E52C-2168-49DC9CAC7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BBD69-A31F-A1BF-6DE1-21E04F022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53FAB-6956-7169-95EF-F8287C3B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8FB8-D8EA-465F-87B9-5F8830AD47FF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48BF1-AD46-1868-21A9-07CF69EFE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0317E-A163-9502-F020-EFAC6B86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6D0C-7E6D-413E-9951-23DA6FF23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3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CF8D-5CE1-7BE0-8C02-CC6A7467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65C3F-1B76-010F-066B-B00029800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534B4-3BE6-AB78-79AE-A2C205385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560CC-A772-312E-0E40-1FC8483B5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8FB8-D8EA-465F-87B9-5F8830AD47FF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B84DD-62A7-405C-C7B1-6E50F875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BF1D0-12DF-C156-2520-16C005FF1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6D0C-7E6D-413E-9951-23DA6FF23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79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75F28-36FA-3FD3-FEEB-860CCAA48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83EDD-1CD4-E04D-2DFA-325B9D4BF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306BB-091E-2219-6BD8-E46CAA376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7D466-71E1-36C4-74A6-9F192EFB3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6EA0E9-E323-370F-86EC-04A7FD380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48A051-C939-29E5-F20C-AC5D4306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8FB8-D8EA-465F-87B9-5F8830AD47FF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671B01-1F72-233D-C2C4-85EA1AE64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224EB-1975-8ACE-B238-A067D7733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6D0C-7E6D-413E-9951-23DA6FF23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289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AA22-A33D-5F4D-8475-8D0772B0B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6F317-92C5-3912-2F9E-A18159623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8FB8-D8EA-465F-87B9-5F8830AD47FF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568B0-96B1-634A-89C8-E6E77A22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ACB539-2085-602E-7339-50172992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6D0C-7E6D-413E-9951-23DA6FF23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907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F49957-7EC1-D317-3C63-E21F019A6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8FB8-D8EA-465F-87B9-5F8830AD47FF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FDBCF-02E3-BD31-6753-DCBD7A916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96705-4CE1-4682-2604-F24AF15DC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6D0C-7E6D-413E-9951-23DA6FF23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031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2C20-EAE9-73DF-7355-188E18733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531F8-531C-2D38-7E76-5607CF1ED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3B405-4ADB-DE64-F910-F18C0A948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26A41-62A6-07D6-F0EE-2E4E9B8DF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8FB8-D8EA-465F-87B9-5F8830AD47FF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BC209-F03A-42BF-50DC-4898A8E02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86523-2EA0-FBCA-E794-745856B4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6D0C-7E6D-413E-9951-23DA6FF23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1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47EC6-24F3-472D-B9B3-E7D16F813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90AD3-B028-48BF-B75C-B473AF115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91C0B-F41E-F6AD-59F7-E90889875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E4B02-67E4-7CB8-5D3C-D696BA39E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8FB8-D8EA-465F-87B9-5F8830AD47FF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213D4-A6C7-F757-4E89-448076E2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32FA-A158-ACD2-259A-921D38592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86D0C-7E6D-413E-9951-23DA6FF23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97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E270EB-809B-7859-8665-E45BC88C6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B1C02-4B11-36E5-8981-CE8135485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7464E-45DF-C0DE-B9E8-B55A3E91E1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68FB8-D8EA-465F-87B9-5F8830AD47FF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6277C-EB4F-1CC7-6C06-7CE9B2741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77663-CE19-0802-CC13-BF51943F9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86D0C-7E6D-413E-9951-23DA6FF23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685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D2D8794-F759-52A0-B35A-0CE873A90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0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2A9617-1328-F54D-4302-956414067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1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839784-B4E1-8BEC-06CE-D75D507D9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118"/>
            <a:ext cx="12192000" cy="690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50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8FDC18-D5C3-F6B6-BDF0-4925F92F7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48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10EE87-ED7A-9860-18A2-E341EBA9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88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F1955-9954-F84D-98F9-B842037E4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81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00994A-CC55-0A48-9F8A-6AA72CE1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06"/>
            <a:ext cx="12192000" cy="684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06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356568-22D0-9040-A03B-F1619DE83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25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FBAD4-15CB-BAE5-9120-FBF8D2EBD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91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0E9B9-F008-D869-933B-D0D087A20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62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Nikhil Rawat</dc:creator>
  <cp:lastModifiedBy>Nikhil Rawat</cp:lastModifiedBy>
  <cp:revision>4</cp:revision>
  <dcterms:created xsi:type="dcterms:W3CDTF">2024-01-10T09:11:55Z</dcterms:created>
  <dcterms:modified xsi:type="dcterms:W3CDTF">2024-01-10T10:59:21Z</dcterms:modified>
</cp:coreProperties>
</file>